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99E5D3-FDC6-44EF-8ACB-31CE068509AB}" v="5" dt="2025-07-21T02:10:20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5/10/relationships/revisionInfo" Target="revisionInfo.xml"/></Relationships>
</file>

<file path=ppt/media/image1.png>
</file>

<file path=ppt/media/image2.svg>
</file>

<file path=ppt/media/image3.jpeg>
</file>

<file path=ppt/media/image4.png>
</file>

<file path=ppt/media/image5.sv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730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722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6846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33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3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4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34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85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19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0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57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57236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4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D3643A2-C7A3-4BF6-B486-443902504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EF8FBA-A282-4B11-B85A-894F3CEF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9FB9C5A-BE06-C910-1C6F-369D56F8737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16754" r="1912" b="-1"/>
          <a:stretch>
            <a:fillRect/>
          </a:stretch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992B7A-445D-1539-B2C4-6F698D91F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1" y="1417983"/>
            <a:ext cx="6223552" cy="2902225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Application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EE22D-BD0B-5D0D-5B5A-56044A033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101" y="4681728"/>
            <a:ext cx="4679674" cy="145237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RTS Summer 25’</a:t>
            </a:r>
          </a:p>
          <a:p>
            <a:r>
              <a:rPr lang="en-US">
                <a:solidFill>
                  <a:srgbClr val="FFFFFF"/>
                </a:solidFill>
              </a:rPr>
              <a:t>Sean Willie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E7A38B1-D1AF-46C0-A648-4F09838CB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446417" y="2940297"/>
            <a:ext cx="3745582" cy="3917703"/>
          </a:xfrm>
          <a:custGeom>
            <a:avLst/>
            <a:gdLst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1369143 w 1369143"/>
              <a:gd name="connsiteY2" fmla="*/ 1229160 h 1229160"/>
              <a:gd name="connsiteX3" fmla="*/ 0 w 1369143"/>
              <a:gd name="connsiteY3" fmla="*/ 1229160 h 1229160"/>
              <a:gd name="connsiteX4" fmla="*/ 0 w 1369143"/>
              <a:gd name="connsiteY4" fmla="*/ 0 h 1229160"/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0 w 1369143"/>
              <a:gd name="connsiteY2" fmla="*/ 1229160 h 1229160"/>
              <a:gd name="connsiteX3" fmla="*/ 0 w 1369143"/>
              <a:gd name="connsiteY3" fmla="*/ 0 h 122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9143" h="1229160">
                <a:moveTo>
                  <a:pt x="0" y="0"/>
                </a:moveTo>
                <a:lnTo>
                  <a:pt x="1369143" y="0"/>
                </a:lnTo>
                <a:lnTo>
                  <a:pt x="0" y="12291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42AC6AC-B644-4C7C-BEC7-E2B9E90F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6417" y="2940297"/>
            <a:ext cx="3745582" cy="3917703"/>
          </a:xfrm>
          <a:custGeom>
            <a:avLst/>
            <a:gdLst>
              <a:gd name="connsiteX0" fmla="*/ 3745582 w 3745582"/>
              <a:gd name="connsiteY0" fmla="*/ 0 h 3917703"/>
              <a:gd name="connsiteX1" fmla="*/ 3745582 w 3745582"/>
              <a:gd name="connsiteY1" fmla="*/ 3917703 h 3917703"/>
              <a:gd name="connsiteX2" fmla="*/ 0 w 3745582"/>
              <a:gd name="connsiteY2" fmla="*/ 3917703 h 391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582" h="3917703">
                <a:moveTo>
                  <a:pt x="3745582" y="0"/>
                </a:moveTo>
                <a:lnTo>
                  <a:pt x="3745582" y="3917703"/>
                </a:lnTo>
                <a:lnTo>
                  <a:pt x="0" y="3917703"/>
                </a:lnTo>
                <a:close/>
              </a:path>
            </a:pathLst>
          </a:custGeom>
          <a:blipFill dpi="0" rotWithShape="0">
            <a:blip r:embed="rId5">
              <a:alphaModFix amt="9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AD77CA9-A2B5-CFAF-9233-23A685E888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7491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87"/>
    </mc:Choice>
    <mc:Fallback>
      <p:transition spd="slow" advTm="11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0D9EC-6697-E9F4-F5E6-3A3E58040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F0149-B311-581D-62BA-884CEF080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Name: Sean Willie</a:t>
            </a:r>
          </a:p>
          <a:p>
            <a:r>
              <a:rPr lang="en-US" dirty="0"/>
              <a:t>Chosen Theme: Healthcare Systems</a:t>
            </a:r>
          </a:p>
          <a:p>
            <a:r>
              <a:rPr lang="en-US" dirty="0"/>
              <a:t>System Description: An ESP32 </a:t>
            </a:r>
            <a:r>
              <a:rPr lang="en-US" dirty="0" err="1"/>
              <a:t>FreeRTOS</a:t>
            </a:r>
            <a:r>
              <a:rPr lang="en-US" dirty="0"/>
              <a:t> system with web‑controlled “Call Nurse” and sensor‑driven heart‑rate alerts. 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B2A42C7-B4AB-2197-B976-9944F1CFF7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2331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73"/>
    </mc:Choice>
    <mc:Fallback>
      <p:transition spd="slow" advTm="26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6DE6F-F763-6F79-C5BA-C0907DD3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achievement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0521D-7E5D-E8E4-8C93-A61E7E174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Integrated </a:t>
            </a:r>
            <a:r>
              <a:rPr lang="en-US" b="1" dirty="0" err="1"/>
              <a:t>Ardruino</a:t>
            </a:r>
            <a:r>
              <a:rPr lang="en-US" b="1" dirty="0"/>
              <a:t> Webserver into </a:t>
            </a:r>
            <a:r>
              <a:rPr lang="en-US" b="1" dirty="0" err="1"/>
              <a:t>FreeRTOS</a:t>
            </a:r>
            <a:endParaRPr lang="en-US" b="1" dirty="0"/>
          </a:p>
          <a:p>
            <a:pPr lvl="1"/>
            <a:r>
              <a:rPr lang="en-US" dirty="0"/>
              <a:t>Migrated a single‑loop HTTP server into a multi‑task architecture, allowing simultaneous Wi‑Fi handling and real‑time sensor monitoring.</a:t>
            </a:r>
          </a:p>
          <a:p>
            <a:r>
              <a:rPr lang="en-US" b="1" dirty="0"/>
              <a:t>Mastered </a:t>
            </a:r>
            <a:r>
              <a:rPr lang="en-US" b="1" dirty="0" err="1"/>
              <a:t>FreeRTOS</a:t>
            </a:r>
            <a:r>
              <a:rPr lang="en-US" b="1" dirty="0"/>
              <a:t> synchronization</a:t>
            </a:r>
          </a:p>
          <a:p>
            <a:pPr lvl="1"/>
            <a:r>
              <a:rPr lang="en-US" dirty="0"/>
              <a:t>Used counting and binary semaphores plus a mutex to reliably signal heart‑rate alerts, nurse‑call presses, and protect shared serial output.</a:t>
            </a:r>
          </a:p>
          <a:p>
            <a:r>
              <a:rPr lang="en-US" b="1" dirty="0"/>
              <a:t>Key takeaway:</a:t>
            </a:r>
          </a:p>
          <a:p>
            <a:pPr lvl="1"/>
            <a:r>
              <a:rPr lang="en-US" dirty="0"/>
              <a:t>Precise semaphore signaling and task prioritization are essential to meet hard real‑time deadlines and prevent priority inversion.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788BECE-42A1-180C-668B-4703B6460A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57475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932"/>
    </mc:Choice>
    <mc:Fallback>
      <p:transition spd="slow" advTm="75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954A-299A-BCA4-43F2-4650F5EB1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&amp; Rewards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687B7-ABA1-AC15-1DAF-A0D76EF8D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Live Dashboard Moment</a:t>
            </a:r>
          </a:p>
          <a:p>
            <a:pPr lvl="1"/>
            <a:r>
              <a:rPr lang="en-US" dirty="0"/>
              <a:t>Turning the potentiometer and watching the BPM value update instantly on the web page was incredibly satisfying—it felt like I’d built a real medical device.</a:t>
            </a:r>
          </a:p>
          <a:p>
            <a:r>
              <a:rPr lang="en-US" b="1" dirty="0"/>
              <a:t>LED Alert Payoff</a:t>
            </a:r>
          </a:p>
          <a:p>
            <a:pPr lvl="1"/>
            <a:r>
              <a:rPr lang="en-US" dirty="0"/>
              <a:t>Debugging the semaphore logic and then finally seeing the red “Alert” LED blink in response to a simulated tachycardia was a highlight.</a:t>
            </a:r>
          </a:p>
          <a:p>
            <a:r>
              <a:rPr lang="en-US" b="1" dirty="0"/>
              <a:t>Heartbeat Resilience</a:t>
            </a:r>
          </a:p>
          <a:p>
            <a:pPr lvl="1"/>
            <a:r>
              <a:rPr lang="en-US" dirty="0"/>
              <a:t>Knowing the green heartbeat LED kept its steady 1 Hz blink even under heavy web‑server load really drove home the power of proper task priorities and RTOS synchronization.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DE04EB4-CE7F-4563-C851-51CA0BD02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49718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21"/>
    </mc:Choice>
    <mc:Fallback>
      <p:transition spd="slow" advTm="47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B37B-6E56-4292-810B-FF1618CB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959A7-334D-8160-3E1F-6E95FD21D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Most Challenging:</a:t>
            </a:r>
          </a:p>
          <a:p>
            <a:pPr lvl="1"/>
            <a:r>
              <a:rPr lang="en-US" dirty="0"/>
              <a:t>    Debugging priority inversion during serial logging before adding the mutex</a:t>
            </a:r>
          </a:p>
          <a:p>
            <a:pPr lvl="1"/>
            <a:r>
              <a:rPr lang="en-US" dirty="0"/>
              <a:t>    Fine‑tuning debounce logic and semaphore timeouts to avoid missed or spurious events</a:t>
            </a:r>
          </a:p>
          <a:p>
            <a:pPr lvl="1"/>
            <a:r>
              <a:rPr lang="en-US" dirty="0"/>
              <a:t>    Balancing HTTP server load with real‑time tasks under limited heap and CPU resources</a:t>
            </a:r>
          </a:p>
          <a:p>
            <a:r>
              <a:rPr lang="en-US" b="1" dirty="0"/>
              <a:t>Next Steps:</a:t>
            </a:r>
          </a:p>
          <a:p>
            <a:pPr lvl="1"/>
            <a:r>
              <a:rPr lang="en-US" dirty="0"/>
              <a:t>    Implement WebSocket‑based streaming for lower‑latency real‑time updates</a:t>
            </a:r>
          </a:p>
          <a:p>
            <a:pPr lvl="1"/>
            <a:r>
              <a:rPr lang="en-US" dirty="0"/>
              <a:t>    Add secure, non‑volatile event logging (SD card or cloud) for audit and analysis</a:t>
            </a:r>
          </a:p>
          <a:p>
            <a:pPr lvl="1"/>
            <a:r>
              <a:rPr lang="en-US" dirty="0"/>
              <a:t>    Integrate automated push notifications (MQTT/SMS) when sustained high‑HR alerts occur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41BDCED-F666-5251-89BD-2C179D4F8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4900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14"/>
    </mc:Choice>
    <mc:Fallback>
      <p:transition spd="slow" advTm="99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eniceBeachVTI">
  <a:themeElements>
    <a:clrScheme name="Venice Beach">
      <a:dk1>
        <a:sysClr val="windowText" lastClr="000000"/>
      </a:dk1>
      <a:lt1>
        <a:sysClr val="window" lastClr="FFFFFF"/>
      </a:lt1>
      <a:dk2>
        <a:srgbClr val="2B3E3D"/>
      </a:dk2>
      <a:lt2>
        <a:srgbClr val="FEF3EB"/>
      </a:lt2>
      <a:accent1>
        <a:srgbClr val="FE8542"/>
      </a:accent1>
      <a:accent2>
        <a:srgbClr val="EC6D60"/>
      </a:accent2>
      <a:accent3>
        <a:srgbClr val="CDA32B"/>
      </a:accent3>
      <a:accent4>
        <a:srgbClr val="EE66A7"/>
      </a:accent4>
      <a:accent5>
        <a:srgbClr val="EA5F48"/>
      </a:accent5>
      <a:accent6>
        <a:srgbClr val="C8466B"/>
      </a:accent6>
      <a:hlink>
        <a:srgbClr val="E46153"/>
      </a:hlink>
      <a:folHlink>
        <a:srgbClr val="CF63B0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ECD78C6547404CA56F8FBC4D6A65E2" ma:contentTypeVersion="10" ma:contentTypeDescription="Create a new document." ma:contentTypeScope="" ma:versionID="53907a649fb7f23bbd3ea120573f2aa9">
  <xsd:schema xmlns:xsd="http://www.w3.org/2001/XMLSchema" xmlns:xs="http://www.w3.org/2001/XMLSchema" xmlns:p="http://schemas.microsoft.com/office/2006/metadata/properties" xmlns:ns3="8357e0b0-91f2-4e86-a7fb-6ccce5c611d4" targetNamespace="http://schemas.microsoft.com/office/2006/metadata/properties" ma:root="true" ma:fieldsID="2c9174bd9d6667f9f8cd7b99dd9321bc" ns3:_="">
    <xsd:import namespace="8357e0b0-91f2-4e86-a7fb-6ccce5c611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7e0b0-91f2-4e86-a7fb-6ccce5c611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357e0b0-91f2-4e86-a7fb-6ccce5c611d4" xsi:nil="true"/>
  </documentManagement>
</p:properties>
</file>

<file path=customXml/itemProps1.xml><?xml version="1.0" encoding="utf-8"?>
<ds:datastoreItem xmlns:ds="http://schemas.openxmlformats.org/officeDocument/2006/customXml" ds:itemID="{50A5C71D-7EFF-4C78-A5D1-2830936C6D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57e0b0-91f2-4e86-a7fb-6ccce5c611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D515AD-A92E-46CD-A0C3-90ACB058B6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7C3A3F3-8397-4B68-BC8C-145A4F1B86C6}">
  <ds:schemaRefs>
    <ds:schemaRef ds:uri="http://purl.org/dc/terms/"/>
    <ds:schemaRef ds:uri="http://www.w3.org/XML/1998/namespace"/>
    <ds:schemaRef ds:uri="8357e0b0-91f2-4e86-a7fb-6ccce5c611d4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326</Words>
  <Application>Microsoft Office PowerPoint</Application>
  <PresentationFormat>Widescreen</PresentationFormat>
  <Paragraphs>30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Avenir Next LT Pro Light</vt:lpstr>
      <vt:lpstr>VeniceBeachVTI</vt:lpstr>
      <vt:lpstr>Application 5</vt:lpstr>
      <vt:lpstr>Project overview</vt:lpstr>
      <vt:lpstr>Technical achievement </vt:lpstr>
      <vt:lpstr>Fun &amp; Rewards</vt:lpstr>
      <vt:lpstr>Challenges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Willie</dc:creator>
  <cp:lastModifiedBy>Sean Willie</cp:lastModifiedBy>
  <cp:revision>2</cp:revision>
  <dcterms:created xsi:type="dcterms:W3CDTF">2025-07-21T01:40:23Z</dcterms:created>
  <dcterms:modified xsi:type="dcterms:W3CDTF">2025-07-21T02:11:13Z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0x01010057ECD78C6547404CA56F8FBC4D6A65E2</vt:lpwstr>
  </property>
</Properties>
</file>

<file path=docProps/thumbnail.jpeg>
</file>